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59" r:id="rId14"/>
    <p:sldId id="269" r:id="rId15"/>
    <p:sldId id="270" r:id="rId1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AEE2F-1DB2-401D-A3B1-0D1FDD85E42F}" v="44" dt="2021-01-05T16:12:27.0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660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F8C28-73FA-4295-A0DA-163BE6487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1F958-82E0-413A-8961-4A1147D2E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F9A57-838A-4D70-BA3E-73A225DF1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CC0FD-8229-4D8E-B7A0-32F5AA57A9F7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80EE6-E9B5-4949-8253-CF55D24E1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610D2-88A3-4EDE-BA9B-8554B432C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0EE5-82CD-45D5-A69D-9DB464BA2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960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89ED-11FD-4F48-8F2D-70BB8CCB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AA939-4CE7-41F3-974A-1BCF28907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0BA9E-59C2-402B-A0D0-73FAD9242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CC0FD-8229-4D8E-B7A0-32F5AA57A9F7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50750-B779-4DED-92A3-387C9D8F1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DD17C-7A8D-484B-B75D-154DDB2EE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0EE5-82CD-45D5-A69D-9DB464BA2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96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F1B801-AC8E-4DE2-A8CB-5CEC29DFCD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783A1E-DA4B-4644-8F1A-9584D6A21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3745E-F683-4EAC-8461-5626ACC32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CC0FD-8229-4D8E-B7A0-32F5AA57A9F7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170D6-274F-4BCB-8049-1A48781D8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A757D-6026-4B17-8EC8-1515A9E3D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0EE5-82CD-45D5-A69D-9DB464BA2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84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D91E-E1B5-4FD0-A070-B318F555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0D848-68B4-4FEB-9C00-36F7EED6D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B749B-0B7A-4A3C-87EC-8876FED6E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CC0FD-8229-4D8E-B7A0-32F5AA57A9F7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ECDB4-3348-4DC7-B68C-BB0C276BA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C8614-6D9A-4BE7-BE67-17F7DE63E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0EE5-82CD-45D5-A69D-9DB464BA2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174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62177-D0F2-4609-9A46-A7DF00CD3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B4AEA-DA91-4EA2-83B9-BABF1DBDE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9A78E-B685-4995-96E9-1B2A6033E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CC0FD-8229-4D8E-B7A0-32F5AA57A9F7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ABF99-8D01-4B0E-BB62-BFDE82997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D14CD-525C-46B9-A5C6-F909FE48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0EE5-82CD-45D5-A69D-9DB464BA2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65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191B0-AC61-4CF8-A80F-0AC7695D2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137C-18E0-4272-ABBC-C58B5662CB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0CC9B-9914-4F7A-8773-71AF0D6B4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57959-45E4-499E-B973-B3EB6862A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CC0FD-8229-4D8E-B7A0-32F5AA57A9F7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FEDAA-C7CF-458A-9B8E-5F3FCEFA4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C6E6E-B0BF-414B-B14B-DA495622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0EE5-82CD-45D5-A69D-9DB464BA2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571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ED23A-C581-488E-ADC6-8E7A4817F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170B7-A50C-47FB-8978-95BEDDFA9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92468-A4F9-4ED9-9E70-CFFBFF95F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D38C7A-92C6-422D-A723-D131F82965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C57A73-395B-4B2A-A06C-85A70C97C2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632FC0-C44C-479E-BD23-AC6A7B249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CC0FD-8229-4D8E-B7A0-32F5AA57A9F7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2A1CC8-305C-4CFF-B24C-0D1C4B76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90DC9A-EB60-4B5F-94E0-A7878B9BC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0EE5-82CD-45D5-A69D-9DB464BA2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122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07BD1-8CAF-4FF3-9EC9-BB77F024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E6EA4-7233-4315-AD99-D0186BE69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CC0FD-8229-4D8E-B7A0-32F5AA57A9F7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D394E-8D40-4DA4-9465-8FA53A60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592FA-1E07-4419-B474-DA5052FD3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0EE5-82CD-45D5-A69D-9DB464BA2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877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7D06CF-96F0-42DD-9EED-606BBC78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CC0FD-8229-4D8E-B7A0-32F5AA57A9F7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DE2B6-87A3-49FC-893D-2A20FA186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C1D8B-D2B6-497D-85B4-3D8DC4FA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0EE5-82CD-45D5-A69D-9DB464BA2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34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BC106-B9FA-4C8C-B527-E496FF2F1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A758B-0DFF-4FC7-83BA-6C3AB9CF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576C3A-15DF-4E7F-84ED-2191EF0EAB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0FACC-864A-4D79-88FB-CF1C5E0C4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CC0FD-8229-4D8E-B7A0-32F5AA57A9F7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51BB1-7C34-41DF-8BC7-BF38A0883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308F9-E7DD-4F54-8880-11A29924F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0EE5-82CD-45D5-A69D-9DB464BA2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1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CB8EB-7463-408C-8061-F6ACEF84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AE1F88-E405-489C-A0B8-BDD62FB34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73E1C-7962-437E-9ACC-AF841D627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33F2E-A9C1-4ADB-9BED-37A2AFC9E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CC0FD-8229-4D8E-B7A0-32F5AA57A9F7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C2268-744A-4648-8C32-8013BA1D1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18FA8-3FAC-443D-980D-C6D1B35B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0EE5-82CD-45D5-A69D-9DB464BA2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831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F80FB0-B91E-4B8C-BA07-D9FA063C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B179E-5221-4FF1-A328-6D0628022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9C1E6-A4A3-42FC-8DA8-E71CC24BB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CC0FD-8229-4D8E-B7A0-32F5AA57A9F7}" type="datetimeFigureOut">
              <a:rPr lang="en-GB" smtClean="0"/>
              <a:t>05/01/2021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741A3-1184-4FF1-A3F8-CDE13B4EDF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F0E2A-74AB-4C4F-B5F1-FE183528A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20EE5-82CD-45D5-A69D-9DB464BA2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59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36C397-B6AC-4125-9AAB-D699B155D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194" y="985093"/>
            <a:ext cx="5704889" cy="2258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B7205-AC31-4F59-B625-CF7D00F5E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4" y="985093"/>
            <a:ext cx="5753985" cy="2287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51D226-EAA8-42B2-86E4-9F00D6BD2AF8}"/>
              </a:ext>
            </a:extLst>
          </p:cNvPr>
          <p:cNvSpPr txBox="1"/>
          <p:nvPr/>
        </p:nvSpPr>
        <p:spPr>
          <a:xfrm>
            <a:off x="4071937" y="241836"/>
            <a:ext cx="404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image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76ED09-8A4E-4B39-8128-90D0217B4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93" y="3973931"/>
            <a:ext cx="5763806" cy="2278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64B0B1-2769-4A65-AB27-983CF5052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194" y="3993570"/>
            <a:ext cx="5724526" cy="225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4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E84A325-BF15-4560-8B94-F0A9D07FA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64" y="0"/>
            <a:ext cx="1007547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9DAFFA-2C12-443E-AAF7-B098C274B920}"/>
              </a:ext>
            </a:extLst>
          </p:cNvPr>
          <p:cNvSpPr txBox="1"/>
          <p:nvPr/>
        </p:nvSpPr>
        <p:spPr>
          <a:xfrm rot="16200000">
            <a:off x="-1452563" y="3244334"/>
            <a:ext cx="404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image 3</a:t>
            </a:r>
          </a:p>
        </p:txBody>
      </p:sp>
    </p:spTree>
    <p:extLst>
      <p:ext uri="{BB962C8B-B14F-4D97-AF65-F5344CB8AC3E}">
        <p14:creationId xmlns:p14="http://schemas.microsoft.com/office/powerpoint/2010/main" val="3176944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CF99999-0AE7-47B5-A5D3-A63A45874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85" y="0"/>
            <a:ext cx="1118762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BB2DCF-B1D0-45A7-99D8-1CEC2EF10311}"/>
              </a:ext>
            </a:extLst>
          </p:cNvPr>
          <p:cNvSpPr txBox="1"/>
          <p:nvPr/>
        </p:nvSpPr>
        <p:spPr>
          <a:xfrm rot="16200000">
            <a:off x="-1706544" y="3244334"/>
            <a:ext cx="404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image 2</a:t>
            </a:r>
          </a:p>
        </p:txBody>
      </p:sp>
    </p:spTree>
    <p:extLst>
      <p:ext uri="{BB962C8B-B14F-4D97-AF65-F5344CB8AC3E}">
        <p14:creationId xmlns:p14="http://schemas.microsoft.com/office/powerpoint/2010/main" val="2232160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E289E7-72D9-4E7C-9D0A-DC5B1C4C7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978210" cy="1885660"/>
          </a:xfrm>
          <a:prstGeom prst="rect">
            <a:avLst/>
          </a:prstGeom>
        </p:spPr>
      </p:pic>
      <p:pic>
        <p:nvPicPr>
          <p:cNvPr id="6" name="Picture 5" descr="Shape, square&#10;&#10;Description automatically generated">
            <a:extLst>
              <a:ext uri="{FF2B5EF4-FFF2-40B4-BE49-F238E27FC236}">
                <a16:creationId xmlns:a16="http://schemas.microsoft.com/office/drawing/2014/main" id="{513950C6-BDBF-42EA-BDF2-547CAF4E5C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4" t="8056" r="11418" b="9861"/>
          <a:stretch/>
        </p:blipFill>
        <p:spPr>
          <a:xfrm>
            <a:off x="1" y="1933500"/>
            <a:ext cx="5257800" cy="4924500"/>
          </a:xfrm>
          <a:prstGeom prst="rect">
            <a:avLst/>
          </a:prstGeom>
        </p:spPr>
      </p:pic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E0C509F-82C0-4BE8-9365-991FDF846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7" t="7916" r="9638" b="9999"/>
          <a:stretch/>
        </p:blipFill>
        <p:spPr>
          <a:xfrm>
            <a:off x="5257799" y="305438"/>
            <a:ext cx="6934200" cy="624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47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891B22-A74B-4E8A-B537-529C81CC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3" y="2298967"/>
            <a:ext cx="5387030" cy="1900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B6FA9A-C0B1-4D91-8C0F-D63EDCC2FB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82"/>
          <a:stretch/>
        </p:blipFill>
        <p:spPr>
          <a:xfrm>
            <a:off x="417093" y="364007"/>
            <a:ext cx="5414703" cy="1465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6AEB20-D5A3-48BD-99E4-4B256CCFA6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46"/>
          <a:stretch/>
        </p:blipFill>
        <p:spPr>
          <a:xfrm>
            <a:off x="6360206" y="364007"/>
            <a:ext cx="5442375" cy="1502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0F1163-2141-442B-9094-A404C9C33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060" y="2298967"/>
            <a:ext cx="5327884" cy="1900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D7BDE6-F901-4E29-8FBC-57C83748A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092" y="4371322"/>
            <a:ext cx="5397719" cy="19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73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CE9907E-017A-407E-8B35-B459A44FC87C}"/>
              </a:ext>
            </a:extLst>
          </p:cNvPr>
          <p:cNvGrpSpPr/>
          <p:nvPr/>
        </p:nvGrpSpPr>
        <p:grpSpPr>
          <a:xfrm>
            <a:off x="4849002" y="1204666"/>
            <a:ext cx="3238952" cy="3077004"/>
            <a:chOff x="4849002" y="1204666"/>
            <a:chExt cx="3238952" cy="3077004"/>
          </a:xfrm>
        </p:grpSpPr>
        <p:pic>
          <p:nvPicPr>
            <p:cNvPr id="5" name="Picture 4" descr="Background pattern&#10;&#10;Description automatically generated">
              <a:extLst>
                <a:ext uri="{FF2B5EF4-FFF2-40B4-BE49-F238E27FC236}">
                  <a16:creationId xmlns:a16="http://schemas.microsoft.com/office/drawing/2014/main" id="{67974BFE-2FF1-4356-B8D1-B07A036F6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9002" y="1204666"/>
              <a:ext cx="3238952" cy="3077004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F2433B2-0FA7-42D2-B7C6-7AC57AF1E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4625" y="2943226"/>
              <a:ext cx="904875" cy="1133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FABC76-1051-4EA6-9C92-E5EFAF5EE15A}"/>
              </a:ext>
            </a:extLst>
          </p:cNvPr>
          <p:cNvGrpSpPr/>
          <p:nvPr/>
        </p:nvGrpSpPr>
        <p:grpSpPr>
          <a:xfrm>
            <a:off x="1316211" y="1204666"/>
            <a:ext cx="3115110" cy="3077004"/>
            <a:chOff x="1316211" y="1204666"/>
            <a:chExt cx="3115110" cy="30770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AE5639F-B921-4F94-8A13-CDC97D223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211" y="1204666"/>
              <a:ext cx="3115110" cy="3077004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85F8992-CEAA-4C9D-AEE0-22186980BB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1866" y="2943226"/>
              <a:ext cx="904875" cy="1133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7D1D3A-16BA-4FEF-8BC4-905B0BE9B467}"/>
              </a:ext>
            </a:extLst>
          </p:cNvPr>
          <p:cNvGrpSpPr/>
          <p:nvPr/>
        </p:nvGrpSpPr>
        <p:grpSpPr>
          <a:xfrm>
            <a:off x="8220582" y="1204666"/>
            <a:ext cx="3200083" cy="3077004"/>
            <a:chOff x="8220582" y="1204666"/>
            <a:chExt cx="3200083" cy="3077004"/>
          </a:xfrm>
        </p:grpSpPr>
        <p:pic>
          <p:nvPicPr>
            <p:cNvPr id="9" name="Picture 8" descr="Shape, background pattern, circle&#10;&#10;Description automatically generated">
              <a:extLst>
                <a:ext uri="{FF2B5EF4-FFF2-40B4-BE49-F238E27FC236}">
                  <a16:creationId xmlns:a16="http://schemas.microsoft.com/office/drawing/2014/main" id="{B0820612-A46B-4CD5-AEA4-6B461B20E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0582" y="1204666"/>
              <a:ext cx="3200083" cy="307700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83B6074-429D-4887-9830-22BAA93F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1864" y="2952751"/>
              <a:ext cx="904875" cy="1133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0248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87DC54F-5334-4C75-ADAC-246D89F5E793}"/>
              </a:ext>
            </a:extLst>
          </p:cNvPr>
          <p:cNvGrpSpPr/>
          <p:nvPr/>
        </p:nvGrpSpPr>
        <p:grpSpPr>
          <a:xfrm>
            <a:off x="969644" y="1838960"/>
            <a:ext cx="1800000" cy="2487070"/>
            <a:chOff x="969644" y="1838960"/>
            <a:chExt cx="1800000" cy="248707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0BCA593-0B9C-4CCC-A9CF-14EFE579034A}"/>
                </a:ext>
              </a:extLst>
            </p:cNvPr>
            <p:cNvGrpSpPr/>
            <p:nvPr/>
          </p:nvGrpSpPr>
          <p:grpSpPr>
            <a:xfrm>
              <a:off x="969644" y="1838960"/>
              <a:ext cx="1800000" cy="2487070"/>
              <a:chOff x="2290444" y="1879600"/>
              <a:chExt cx="1800000" cy="248707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A602677-98E2-41FE-8263-C93AA4657C3D}"/>
                  </a:ext>
                </a:extLst>
              </p:cNvPr>
              <p:cNvSpPr/>
              <p:nvPr/>
            </p:nvSpPr>
            <p:spPr>
              <a:xfrm>
                <a:off x="2290444" y="2566670"/>
                <a:ext cx="1800000" cy="1800000"/>
              </a:xfrm>
              <a:prstGeom prst="rect">
                <a:avLst/>
              </a:prstGeom>
              <a:pattFill prst="dkUpDiag">
                <a:fgClr>
                  <a:schemeClr val="bg1"/>
                </a:fgClr>
                <a:bgClr>
                  <a:schemeClr val="tx1"/>
                </a:bgClr>
              </a:pattFill>
              <a:ln w="12700">
                <a:solidFill>
                  <a:schemeClr val="tx1"/>
                </a:solidFill>
              </a:ln>
              <a:scene3d>
                <a:camera prst="isometricTopUp">
                  <a:rot lat="19200000" lon="18000000" rev="4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1E60648-B735-494E-B0F8-4BFBBE292A0C}"/>
                  </a:ext>
                </a:extLst>
              </p:cNvPr>
              <p:cNvSpPr/>
              <p:nvPr/>
            </p:nvSpPr>
            <p:spPr>
              <a:xfrm>
                <a:off x="2290444" y="2349070"/>
                <a:ext cx="1800000" cy="1800000"/>
              </a:xfrm>
              <a:prstGeom prst="rect">
                <a:avLst/>
              </a:prstGeom>
              <a:pattFill prst="dkDnDiag">
                <a:fgClr>
                  <a:schemeClr val="bg1"/>
                </a:fgClr>
                <a:bgClr>
                  <a:schemeClr val="tx1"/>
                </a:bgClr>
              </a:pattFill>
              <a:ln w="12700">
                <a:solidFill>
                  <a:schemeClr val="tx1"/>
                </a:solidFill>
              </a:ln>
              <a:scene3d>
                <a:camera prst="isometricTopUp">
                  <a:rot lat="19200000" lon="18000000" rev="4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28754BA-E580-41F8-9CA8-0DE5EAFFB447}"/>
                  </a:ext>
                </a:extLst>
              </p:cNvPr>
              <p:cNvSpPr/>
              <p:nvPr/>
            </p:nvSpPr>
            <p:spPr>
              <a:xfrm>
                <a:off x="2290444" y="2133600"/>
                <a:ext cx="1800000" cy="1800000"/>
              </a:xfrm>
              <a:prstGeom prst="rect">
                <a:avLst/>
              </a:prstGeom>
              <a:pattFill prst="dkVert">
                <a:fgClr>
                  <a:schemeClr val="bg1"/>
                </a:fgClr>
                <a:bgClr>
                  <a:schemeClr val="tx1"/>
                </a:bgClr>
              </a:pattFill>
              <a:ln w="12700">
                <a:solidFill>
                  <a:schemeClr val="tx1"/>
                </a:solidFill>
              </a:ln>
              <a:scene3d>
                <a:camera prst="isometricTopUp">
                  <a:rot lat="19200000" lon="18000000" rev="4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2C4EFE-7109-410E-B78A-53E1373845CD}"/>
                  </a:ext>
                </a:extLst>
              </p:cNvPr>
              <p:cNvSpPr/>
              <p:nvPr/>
            </p:nvSpPr>
            <p:spPr>
              <a:xfrm>
                <a:off x="2290444" y="1879600"/>
                <a:ext cx="1800000" cy="1800000"/>
              </a:xfrm>
              <a:prstGeom prst="rect">
                <a:avLst/>
              </a:prstGeom>
              <a:pattFill prst="pct50">
                <a:fgClr>
                  <a:schemeClr val="bg2">
                    <a:lumMod val="50000"/>
                  </a:schemeClr>
                </a:fgClr>
                <a:bgClr>
                  <a:schemeClr val="bg2">
                    <a:lumMod val="90000"/>
                  </a:schemeClr>
                </a:bgClr>
              </a:pattFill>
              <a:ln w="12700">
                <a:solidFill>
                  <a:schemeClr val="tx1"/>
                </a:solidFill>
              </a:ln>
              <a:scene3d>
                <a:camera prst="isometricTopUp">
                  <a:rot lat="19200000" lon="18000000" rev="4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6F911F-8D68-4260-98E7-68062D486C36}"/>
                </a:ext>
              </a:extLst>
            </p:cNvPr>
            <p:cNvSpPr txBox="1"/>
            <p:nvPr/>
          </p:nvSpPr>
          <p:spPr>
            <a:xfrm>
              <a:off x="969644" y="1850906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SIM stack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A1B7E2-AB8E-48CE-B4EB-372DBE6BB60D}"/>
              </a:ext>
            </a:extLst>
          </p:cNvPr>
          <p:cNvGrpSpPr/>
          <p:nvPr/>
        </p:nvGrpSpPr>
        <p:grpSpPr>
          <a:xfrm>
            <a:off x="4050020" y="2160642"/>
            <a:ext cx="1800000" cy="1677250"/>
            <a:chOff x="3899760" y="2215713"/>
            <a:chExt cx="1800000" cy="1677250"/>
          </a:xfrm>
        </p:grpSpPr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4FCE503A-1BCB-45EB-BDEE-62637EEB4076}"/>
                </a:ext>
              </a:extLst>
            </p:cNvPr>
            <p:cNvSpPr/>
            <p:nvPr/>
          </p:nvSpPr>
          <p:spPr>
            <a:xfrm rot="5400000">
              <a:off x="3970515" y="2244998"/>
              <a:ext cx="1677250" cy="1618680"/>
            </a:xfrm>
            <a:prstGeom prst="trapezoid">
              <a:avLst>
                <a:gd name="adj" fmla="val 27238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36388C-3D96-403B-8AA4-A6E0BD38DE9C}"/>
                </a:ext>
              </a:extLst>
            </p:cNvPr>
            <p:cNvSpPr txBox="1"/>
            <p:nvPr/>
          </p:nvSpPr>
          <p:spPr>
            <a:xfrm>
              <a:off x="3899760" y="2869671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Reconstruction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855CB6-0DE4-40E6-9BC6-A4020FBA1697}"/>
              </a:ext>
            </a:extLst>
          </p:cNvPr>
          <p:cNvGrpSpPr/>
          <p:nvPr/>
        </p:nvGrpSpPr>
        <p:grpSpPr>
          <a:xfrm>
            <a:off x="8068602" y="2446651"/>
            <a:ext cx="1800000" cy="1080000"/>
            <a:chOff x="6609760" y="2452959"/>
            <a:chExt cx="1800000" cy="1080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8FDA5DF-7C29-42CA-870F-6C087B66F007}"/>
                </a:ext>
              </a:extLst>
            </p:cNvPr>
            <p:cNvSpPr/>
            <p:nvPr/>
          </p:nvSpPr>
          <p:spPr>
            <a:xfrm>
              <a:off x="6969760" y="2452959"/>
              <a:ext cx="1080000" cy="108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EDC57C-1BBA-4814-BEB8-9AF7B8F2B9FF}"/>
                </a:ext>
              </a:extLst>
            </p:cNvPr>
            <p:cNvSpPr txBox="1"/>
            <p:nvPr/>
          </p:nvSpPr>
          <p:spPr>
            <a:xfrm>
              <a:off x="6609760" y="2808293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DNN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10DD51-4A2E-4F17-BA30-D86B024FF8B4}"/>
              </a:ext>
            </a:extLst>
          </p:cNvPr>
          <p:cNvGrpSpPr/>
          <p:nvPr/>
        </p:nvGrpSpPr>
        <p:grpSpPr>
          <a:xfrm>
            <a:off x="6210020" y="2826482"/>
            <a:ext cx="1800000" cy="381948"/>
            <a:chOff x="6609760" y="2795677"/>
            <a:chExt cx="1800000" cy="38194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A4F8197-2E51-47EB-B726-9994B9C6A611}"/>
                </a:ext>
              </a:extLst>
            </p:cNvPr>
            <p:cNvSpPr/>
            <p:nvPr/>
          </p:nvSpPr>
          <p:spPr>
            <a:xfrm>
              <a:off x="6753562" y="2795677"/>
              <a:ext cx="1513838" cy="38194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D2DF09-92AF-44DA-A3DE-67E675AE0F24}"/>
                </a:ext>
              </a:extLst>
            </p:cNvPr>
            <p:cNvSpPr txBox="1"/>
            <p:nvPr/>
          </p:nvSpPr>
          <p:spPr>
            <a:xfrm>
              <a:off x="6609760" y="2808293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Normalization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E71CB2-5587-45AE-9482-C4C4B4ABD42E}"/>
              </a:ext>
            </a:extLst>
          </p:cNvPr>
          <p:cNvCxnSpPr>
            <a:endCxn id="12" idx="1"/>
          </p:cNvCxnSpPr>
          <p:nvPr/>
        </p:nvCxnSpPr>
        <p:spPr>
          <a:xfrm>
            <a:off x="3281680" y="2999266"/>
            <a:ext cx="768340" cy="0"/>
          </a:xfrm>
          <a:prstGeom prst="straightConnector1">
            <a:avLst/>
          </a:prstGeom>
          <a:ln w="28575">
            <a:solidFill>
              <a:schemeClr val="tx1">
                <a:alpha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BEE93E-1131-416F-9423-8A912AD94B4F}"/>
              </a:ext>
            </a:extLst>
          </p:cNvPr>
          <p:cNvCxnSpPr>
            <a:cxnSpLocks/>
          </p:cNvCxnSpPr>
          <p:nvPr/>
        </p:nvCxnSpPr>
        <p:spPr>
          <a:xfrm>
            <a:off x="5870340" y="3027227"/>
            <a:ext cx="360000" cy="0"/>
          </a:xfrm>
          <a:prstGeom prst="straightConnector1">
            <a:avLst/>
          </a:prstGeom>
          <a:ln w="28575">
            <a:solidFill>
              <a:schemeClr val="tx1">
                <a:alpha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F7877F-3934-4118-A47D-D96752F5E3DD}"/>
              </a:ext>
            </a:extLst>
          </p:cNvPr>
          <p:cNvCxnSpPr>
            <a:cxnSpLocks/>
          </p:cNvCxnSpPr>
          <p:nvPr/>
        </p:nvCxnSpPr>
        <p:spPr>
          <a:xfrm>
            <a:off x="7979540" y="3027227"/>
            <a:ext cx="360000" cy="0"/>
          </a:xfrm>
          <a:prstGeom prst="straightConnector1">
            <a:avLst/>
          </a:prstGeom>
          <a:ln w="28575">
            <a:solidFill>
              <a:schemeClr val="tx1">
                <a:alpha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36CBC6-13EB-46F3-A298-FEBB92EFFD0A}"/>
              </a:ext>
            </a:extLst>
          </p:cNvPr>
          <p:cNvCxnSpPr/>
          <p:nvPr/>
        </p:nvCxnSpPr>
        <p:spPr>
          <a:xfrm>
            <a:off x="9624762" y="3027227"/>
            <a:ext cx="768340" cy="0"/>
          </a:xfrm>
          <a:prstGeom prst="straightConnector1">
            <a:avLst/>
          </a:prstGeom>
          <a:ln w="28575">
            <a:solidFill>
              <a:schemeClr val="tx1">
                <a:alpha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4D5244D-0C20-4B17-9B0A-73392A48E9AF}"/>
              </a:ext>
            </a:extLst>
          </p:cNvPr>
          <p:cNvSpPr txBox="1"/>
          <p:nvPr/>
        </p:nvSpPr>
        <p:spPr>
          <a:xfrm>
            <a:off x="10357238" y="2842569"/>
            <a:ext cx="1080000" cy="36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361F0B-C103-4032-9B8A-314D5CCDF144}"/>
              </a:ext>
            </a:extLst>
          </p:cNvPr>
          <p:cNvSpPr/>
          <p:nvPr/>
        </p:nvSpPr>
        <p:spPr>
          <a:xfrm>
            <a:off x="4509400" y="3899450"/>
            <a:ext cx="900000" cy="90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1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1"/>
            </a:solidFill>
          </a:ln>
          <a:scene3d>
            <a:camera prst="isometricTopUp">
              <a:rot lat="19200000" lon="18000000" rev="4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E53626-A42F-408C-BC9E-59BF1E6990C1}"/>
              </a:ext>
            </a:extLst>
          </p:cNvPr>
          <p:cNvCxnSpPr>
            <a:cxnSpLocks/>
          </p:cNvCxnSpPr>
          <p:nvPr/>
        </p:nvCxnSpPr>
        <p:spPr>
          <a:xfrm rot="16200000">
            <a:off x="4759860" y="3865331"/>
            <a:ext cx="360000" cy="0"/>
          </a:xfrm>
          <a:prstGeom prst="straightConnector1">
            <a:avLst/>
          </a:prstGeom>
          <a:ln w="28575">
            <a:solidFill>
              <a:schemeClr val="tx1">
                <a:alpha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5B97884-F5DA-414F-BE5D-F6F3B90E3BC1}"/>
              </a:ext>
            </a:extLst>
          </p:cNvPr>
          <p:cNvSpPr txBox="1"/>
          <p:nvPr/>
        </p:nvSpPr>
        <p:spPr>
          <a:xfrm>
            <a:off x="4959400" y="3708294"/>
            <a:ext cx="63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PSF</a:t>
            </a:r>
          </a:p>
        </p:txBody>
      </p:sp>
    </p:spTree>
    <p:extLst>
      <p:ext uri="{BB962C8B-B14F-4D97-AF65-F5344CB8AC3E}">
        <p14:creationId xmlns:p14="http://schemas.microsoft.com/office/powerpoint/2010/main" val="1598318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FCB0D1-D78C-44CF-8F1D-6989A924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675" y="1406563"/>
            <a:ext cx="5735774" cy="2266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F21F1A-F126-45AD-ADCA-4762868E5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70" y="1406563"/>
            <a:ext cx="5746225" cy="2266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F71D8D-DD96-41B2-8997-0112F83AD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87" y="4413213"/>
            <a:ext cx="5760607" cy="2266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9B77F7-38EC-4487-8CE5-13F034C60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675" y="4411899"/>
            <a:ext cx="5839787" cy="22682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666987-84CE-4A1F-B3C7-06D676157B31}"/>
              </a:ext>
            </a:extLst>
          </p:cNvPr>
          <p:cNvSpPr txBox="1"/>
          <p:nvPr/>
        </p:nvSpPr>
        <p:spPr>
          <a:xfrm>
            <a:off x="4071937" y="241836"/>
            <a:ext cx="404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image 2</a:t>
            </a:r>
          </a:p>
        </p:txBody>
      </p:sp>
    </p:spTree>
    <p:extLst>
      <p:ext uri="{BB962C8B-B14F-4D97-AF65-F5344CB8AC3E}">
        <p14:creationId xmlns:p14="http://schemas.microsoft.com/office/powerpoint/2010/main" val="3139652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C0631-937A-4745-8C7C-7FA2B1DBF600}"/>
              </a:ext>
            </a:extLst>
          </p:cNvPr>
          <p:cNvSpPr txBox="1"/>
          <p:nvPr/>
        </p:nvSpPr>
        <p:spPr>
          <a:xfrm>
            <a:off x="4071937" y="241836"/>
            <a:ext cx="404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image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F7F0E-8FEB-4811-B34D-826B4977E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04" y="1139788"/>
            <a:ext cx="5432506" cy="2098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377907-500F-48BB-AFE2-BC16FEB8A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841" y="1139788"/>
            <a:ext cx="5423220" cy="2154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C23328-E36C-4D48-8D7A-25A9A60CE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77" y="3889299"/>
            <a:ext cx="5413933" cy="2126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18D1A1-ACD2-4BE7-B316-FF2D8A3C2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841" y="3889299"/>
            <a:ext cx="5432506" cy="21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30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FA2B2CD-9525-4959-9E44-F7C09CF80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7" y="11063"/>
            <a:ext cx="9991725" cy="68358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2474D9-2317-4FD1-B1D5-FDCAB7A08A90}"/>
              </a:ext>
            </a:extLst>
          </p:cNvPr>
          <p:cNvSpPr txBox="1"/>
          <p:nvPr/>
        </p:nvSpPr>
        <p:spPr>
          <a:xfrm rot="16200000">
            <a:off x="-1452563" y="3244334"/>
            <a:ext cx="404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image 3</a:t>
            </a:r>
          </a:p>
        </p:txBody>
      </p:sp>
    </p:spTree>
    <p:extLst>
      <p:ext uri="{BB962C8B-B14F-4D97-AF65-F5344CB8AC3E}">
        <p14:creationId xmlns:p14="http://schemas.microsoft.com/office/powerpoint/2010/main" val="644269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8BFF9-E7B4-49AC-BDBF-9E581CB54F79}"/>
              </a:ext>
            </a:extLst>
          </p:cNvPr>
          <p:cNvSpPr txBox="1"/>
          <p:nvPr/>
        </p:nvSpPr>
        <p:spPr>
          <a:xfrm rot="16200000">
            <a:off x="-1452563" y="3244334"/>
            <a:ext cx="404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image 2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C6E45F3-D6EE-4FD5-AC95-17C9A0D76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41" y="0"/>
            <a:ext cx="9988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37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796C76-71F7-435D-8FE2-326BD1253EC3}"/>
              </a:ext>
            </a:extLst>
          </p:cNvPr>
          <p:cNvSpPr txBox="1"/>
          <p:nvPr/>
        </p:nvSpPr>
        <p:spPr>
          <a:xfrm rot="16200000">
            <a:off x="-1452563" y="3244334"/>
            <a:ext cx="404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image 4</a:t>
            </a:r>
          </a:p>
        </p:txBody>
      </p:sp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326E387-B889-415C-B046-B2EAF720A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53" y="0"/>
            <a:ext cx="9859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33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82219D-366E-486B-ACDD-8C8174AAC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80" y="0"/>
            <a:ext cx="1112263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1484D4-E5F6-4742-B71D-803902007910}"/>
              </a:ext>
            </a:extLst>
          </p:cNvPr>
          <p:cNvSpPr txBox="1"/>
          <p:nvPr/>
        </p:nvSpPr>
        <p:spPr>
          <a:xfrm rot="16200000">
            <a:off x="-1674049" y="3244334"/>
            <a:ext cx="404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image 3</a:t>
            </a:r>
          </a:p>
        </p:txBody>
      </p:sp>
    </p:spTree>
    <p:extLst>
      <p:ext uri="{BB962C8B-B14F-4D97-AF65-F5344CB8AC3E}">
        <p14:creationId xmlns:p14="http://schemas.microsoft.com/office/powerpoint/2010/main" val="2712530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C263B0AF-7E67-480B-BBC3-40D12CCAA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56" y="0"/>
            <a:ext cx="1003208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A9CFBE-1DAE-43BA-BF63-41BE55EDE0F3}"/>
              </a:ext>
            </a:extLst>
          </p:cNvPr>
          <p:cNvSpPr txBox="1"/>
          <p:nvPr/>
        </p:nvSpPr>
        <p:spPr>
          <a:xfrm rot="16200000">
            <a:off x="-1452563" y="3244334"/>
            <a:ext cx="404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image 3</a:t>
            </a:r>
          </a:p>
        </p:txBody>
      </p:sp>
    </p:spTree>
    <p:extLst>
      <p:ext uri="{BB962C8B-B14F-4D97-AF65-F5344CB8AC3E}">
        <p14:creationId xmlns:p14="http://schemas.microsoft.com/office/powerpoint/2010/main" val="4047272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quare&#10;&#10;Description automatically generated">
            <a:extLst>
              <a:ext uri="{FF2B5EF4-FFF2-40B4-BE49-F238E27FC236}">
                <a16:creationId xmlns:a16="http://schemas.microsoft.com/office/drawing/2014/main" id="{44316290-7042-4E39-ADE3-C5030146D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37" y="0"/>
            <a:ext cx="1108272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723595-A355-4BD3-A0B4-3665AD7D1555}"/>
              </a:ext>
            </a:extLst>
          </p:cNvPr>
          <p:cNvSpPr txBox="1"/>
          <p:nvPr/>
        </p:nvSpPr>
        <p:spPr>
          <a:xfrm rot="16200000">
            <a:off x="-1654092" y="3244334"/>
            <a:ext cx="404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Test image 3</a:t>
            </a:r>
          </a:p>
        </p:txBody>
      </p:sp>
    </p:spTree>
    <p:extLst>
      <p:ext uri="{BB962C8B-B14F-4D97-AF65-F5344CB8AC3E}">
        <p14:creationId xmlns:p14="http://schemas.microsoft.com/office/powerpoint/2010/main" val="2559753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</Words>
  <Application>Microsoft Office PowerPoint</Application>
  <PresentationFormat>Widescreen</PresentationFormat>
  <Paragraphs>17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kay lächler</dc:creator>
  <cp:lastModifiedBy>kay lächler</cp:lastModifiedBy>
  <cp:revision>10</cp:revision>
  <dcterms:created xsi:type="dcterms:W3CDTF">2021-01-05T09:31:57Z</dcterms:created>
  <dcterms:modified xsi:type="dcterms:W3CDTF">2021-01-13T08:20:02Z</dcterms:modified>
</cp:coreProperties>
</file>